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682DC-CB71-45B5-80C1-9AB8D14943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0E280C-56B8-4A43-950B-83D3E801C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1097E9-48E6-47D9-A443-159225AFF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8EE17-85A2-4551-8F73-EB919AFB3941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87BD68-E30F-4DB1-853B-370B4A11F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48DA4F-F2AD-43DF-BFB2-BE86BCE80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C1D4-83E8-4131-9E3B-6E9D342559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017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A3C9C-CBA5-4532-8807-369F732F6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B67BD0-641D-4E5C-B10E-A1D6B4FF1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9AEDF-58DD-4868-BDC0-E13FDFF64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8EE17-85A2-4551-8F73-EB919AFB3941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3BB7B-990E-420A-B591-FBA9B50A1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7A2B4-3D9A-4D6D-A6A2-9F147F49E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C1D4-83E8-4131-9E3B-6E9D342559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185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298783-B62B-4021-B8A0-7EDFE5FB1E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FA8E9F-2007-443E-859E-817F4F2CAC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F4D2D2-9DC8-4E21-979F-B785DF5EE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8EE17-85A2-4551-8F73-EB919AFB3941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F53C03-C78C-40CB-B0D3-5C5B37E76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A0614-8384-491B-BB58-C287F74FC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C1D4-83E8-4131-9E3B-6E9D342559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780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26947-8919-41F9-AA29-7CCF9B67A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F99DB-2CBE-48E5-AA16-05FC6C74E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955189-AF4C-4D81-BC2D-E06346B77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8EE17-85A2-4551-8F73-EB919AFB3941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21CCF-667E-440F-8AF2-612C710F3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55CBF-81C6-468F-A70F-52E67D1FD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C1D4-83E8-4131-9E3B-6E9D342559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50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D4E92-B45C-43C6-A56C-342D82143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46CF8B-EF38-46DC-B239-B3F93138A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B20F7-C480-4459-B5D5-20FC5F679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8EE17-85A2-4551-8F73-EB919AFB3941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44F69-6B8F-434A-AB41-FD0A36DD5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7551B-5B88-4D33-8E64-10553870E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C1D4-83E8-4131-9E3B-6E9D342559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449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2BD22-3B5F-42AA-A6EB-D6A50B24D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12CA8-CA46-44C2-9858-D291A9DAB4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EEDFBE-AEE6-4012-93F0-C213EED653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06B5CA-62CC-49EA-8078-9A4DE2434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8EE17-85A2-4551-8F73-EB919AFB3941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222F91-B435-4FF2-B6BA-938848C1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727E45-138A-4FCC-9156-625F9437C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C1D4-83E8-4131-9E3B-6E9D342559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90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22387-8C99-450E-BA74-EE50B7881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4F232E-D5F9-44EE-B84E-8B76A3BE4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E3FC92-85B7-4AA4-8118-B2CBDC1333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B0235A-B893-43C8-A268-11B8C4E9D7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770E20-55FB-4A7D-A910-3E8A62375C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C59722-A877-471F-A9E6-1E77405C8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8EE17-85A2-4551-8F73-EB919AFB3941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DDC0C6-B890-4834-B01E-5879392C7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68E1A7-85B1-4839-A9B0-E3A429CB1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C1D4-83E8-4131-9E3B-6E9D342559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61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841FD-B9E9-4AD5-99D4-F321C7AAA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BF48DA-320E-4B86-8CA1-68D04FF86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8EE17-85A2-4551-8F73-EB919AFB3941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D2B85C-4913-44DD-8597-D6F996B1C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17C940-6F82-47FF-98F1-27D514343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C1D4-83E8-4131-9E3B-6E9D342559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495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37CE46-7861-4FB4-B8C5-88408A8A9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8EE17-85A2-4551-8F73-EB919AFB3941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DB3D34-BC95-4B90-8644-45ABEA207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11F3F5-D922-4D60-93CA-E7853C771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C1D4-83E8-4131-9E3B-6E9D342559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750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77B8D-A4B6-44EC-A024-8F715A5B3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6DF8A-630A-4E38-A837-251DCFF1E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23EAB7-1B30-4024-A974-32D995F7C5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44471A-68D0-4825-A08B-2BF2877D1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8EE17-85A2-4551-8F73-EB919AFB3941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3A9AD2-035B-49FF-83BA-2E2931DCC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FFB4F7-2931-41C5-84A4-9A0FBD905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C1D4-83E8-4131-9E3B-6E9D342559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427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83605-CDD4-46ED-8B68-8BB6A76CF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B817FD-AB6B-4CA3-85C1-BFAAAB5C15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B96D18-9058-490C-8C0C-4E84CC4C4C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0BB3E1-70A4-4774-8821-A6D15EBC1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8EE17-85A2-4551-8F73-EB919AFB3941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7135B1-4AAE-4C91-A6AE-9BE44D1F0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6564DF-DBF2-4F09-91BA-D7AD182A0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C1D4-83E8-4131-9E3B-6E9D342559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8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FF377E-1473-48E3-A5D8-DDE90A22A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C10181-7F22-4E5B-B5A9-123F832D8E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A71A8-603D-4B5A-A9B5-B43E2D1B70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8EE17-85A2-4551-8F73-EB919AFB3941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E62F4-315E-44B9-B6E0-5A31C33C4C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C7B0B-B0A0-443D-9F91-FD74BE0ADE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DC1D4-83E8-4131-9E3B-6E9D342559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75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029166-2FF4-4F2C-822F-1523D3013AEE}"/>
              </a:ext>
            </a:extLst>
          </p:cNvPr>
          <p:cNvSpPr txBox="1"/>
          <p:nvPr/>
        </p:nvSpPr>
        <p:spPr>
          <a:xfrm>
            <a:off x="532661" y="581492"/>
            <a:ext cx="108485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/>
              <a:t>Labour</a:t>
            </a:r>
            <a:r>
              <a:rPr lang="en-US" sz="8000" b="1" dirty="0"/>
              <a:t> Market Information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D9125F-686C-4C8B-9862-5DEA925B2877}"/>
              </a:ext>
            </a:extLst>
          </p:cNvPr>
          <p:cNvSpPr txBox="1"/>
          <p:nvPr/>
        </p:nvSpPr>
        <p:spPr>
          <a:xfrm>
            <a:off x="712433" y="3721963"/>
            <a:ext cx="1076713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i="1" dirty="0"/>
              <a:t>Average salary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i="1" dirty="0"/>
              <a:t>Working hours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i="1" dirty="0"/>
              <a:t>How many people currently do this job in the UK?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i="1" dirty="0"/>
              <a:t>How many jobs are there likely to be in this role in the future?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35110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7D64508-4F56-481B-B046-CF2ED7BE73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12192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38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7E5265-559E-4076-838D-55E83E1912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12192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069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A1416D7-C20B-436F-ABD0-23DA3EB2F1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12192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688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90071F3-ED70-4F2E-AA88-DB17BDDE1B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3049"/>
            <a:ext cx="12209461" cy="6104731"/>
          </a:xfrm>
        </p:spPr>
      </p:pic>
    </p:spTree>
    <p:extLst>
      <p:ext uri="{BB962C8B-B14F-4D97-AF65-F5344CB8AC3E}">
        <p14:creationId xmlns:p14="http://schemas.microsoft.com/office/powerpoint/2010/main" val="4115646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54CE9-66E1-48F9-AAF8-E0F8EDAE0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264F611-6B4E-4C7A-90EF-6715D579CC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3524"/>
            <a:ext cx="12192000" cy="6096001"/>
          </a:xfrm>
        </p:spPr>
      </p:pic>
    </p:spTree>
    <p:extLst>
      <p:ext uri="{BB962C8B-B14F-4D97-AF65-F5344CB8AC3E}">
        <p14:creationId xmlns:p14="http://schemas.microsoft.com/office/powerpoint/2010/main" val="3805057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72040-3A84-41C0-9732-AAA8D5C2A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2631852-3194-46AB-A796-743CCF3B6D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124"/>
            <a:ext cx="12071349" cy="6035675"/>
          </a:xfrm>
        </p:spPr>
      </p:pic>
    </p:spTree>
    <p:extLst>
      <p:ext uri="{BB962C8B-B14F-4D97-AF65-F5344CB8AC3E}">
        <p14:creationId xmlns:p14="http://schemas.microsoft.com/office/powerpoint/2010/main" val="2760715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8B38F-F4EF-47AE-A03B-6E19AB7ED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51149FF-4408-4D8A-9BCA-CADB2EADC1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125"/>
            <a:ext cx="12198349" cy="6099175"/>
          </a:xfrm>
        </p:spPr>
      </p:pic>
    </p:spTree>
    <p:extLst>
      <p:ext uri="{BB962C8B-B14F-4D97-AF65-F5344CB8AC3E}">
        <p14:creationId xmlns:p14="http://schemas.microsoft.com/office/powerpoint/2010/main" val="4278753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B0CE35B-E5AA-44F9-B9E6-15CCB61B3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12192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111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5F93DD9-51AD-4DA3-9054-FE53AE2606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12192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302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507979B-8CC7-4C3A-BBD7-694CD5EEBF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12192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729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33</Words>
  <Application>Microsoft Office PowerPoint</Application>
  <PresentationFormat>Widescreen</PresentationFormat>
  <Paragraphs>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bateson</dc:creator>
  <cp:lastModifiedBy>stephanie bateson</cp:lastModifiedBy>
  <cp:revision>3</cp:revision>
  <dcterms:created xsi:type="dcterms:W3CDTF">2019-01-22T22:07:19Z</dcterms:created>
  <dcterms:modified xsi:type="dcterms:W3CDTF">2019-01-22T22:20:54Z</dcterms:modified>
</cp:coreProperties>
</file>